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803" autoAdjust="0"/>
  </p:normalViewPr>
  <p:slideViewPr>
    <p:cSldViewPr>
      <p:cViewPr>
        <p:scale>
          <a:sx n="100" d="100"/>
          <a:sy n="100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393D8-01E4-4124-86EE-D06CF7DC6B57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E2A58-4249-4611-904A-992C9D183E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E2A58-4249-4611-904A-992C9D183EF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Красноярское государственное бюджетное учреждение социального обслуживания Ермаковский Дом интернат для пожилых и инвалидов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928670"/>
            <a:ext cx="8587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* 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>Проведение мастер- классов, показ кинофильмов,                                   организация   концертов, вечеров отдыха, проведение совместных мероприятий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4" name="Picture 2" descr="F:\дом интернат\DSC02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6715172" cy="4153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85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Муниципальное бюджетное общеобразовательное  учреждение                          Ойкая СОШ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071546"/>
            <a:ext cx="6786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*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  организация и проведение совместных мероприятий: акции, выставки, мастер-классы, информационно просветительские мероприятия, мероприятия направленные на патриотическое воспитание подростков ,  безвозмездное предоставление костюмов,  аппаратуры ,помощь в разработке и написании сценариев.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Documents and Settings\Admin.ADMIN-4BD832D85\Рабочий стол\документы на сайт ДК\фотогалерея\акция чисты беоег Ои\с фотоаппарата 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.ADMIN-4BD832D85\Рабочий стол\документы на сайт ДК\фотогалерея\Мероприятия для детей\Изображение 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.ADMIN-4BD832D85\Рабочий стол\документы на сайт ДК\фотогалерея\9 мая\с фотоаппарата 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643446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 ДК Ойский\фото клуб\IMG_35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257"/>
            <a:ext cx="3071834" cy="2090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0105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Филиал Муниципального бюджетного учреждения «Ермаковская централизованная                                        библиотечная система»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«Ойская библиотека»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организация и проведение совместных мероприятий: акции, выставки, презентации, мастер-классы, информационно просветительские мероприятия, помощь в проведении исследовательской работы  по краеведению</a:t>
            </a:r>
          </a:p>
          <a:p>
            <a:pPr algn="ctr"/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Documents and Settings\Admin\Мои документы\Мои рисунки\площадка_Ф\IMG_8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3465514" cy="2152648"/>
          </a:xfrm>
          <a:prstGeom prst="rect">
            <a:avLst/>
          </a:prstGeom>
          <a:noFill/>
        </p:spPr>
      </p:pic>
      <p:pic>
        <p:nvPicPr>
          <p:cNvPr id="3" name="Picture 2" descr="F:\Капис\IMG_3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8"/>
            <a:ext cx="321470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2153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МБДОУ «Ойский детский сад»</a:t>
            </a:r>
          </a:p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36339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*организация </a:t>
            </a:r>
            <a:r>
              <a:rPr lang="ru-RU" dirty="0" smtClean="0">
                <a:solidFill>
                  <a:srgbClr val="C00000"/>
                </a:solidFill>
              </a:rPr>
              <a:t>и проведение совместных мероприятий: </a:t>
            </a:r>
            <a:r>
              <a:rPr lang="ru-RU" dirty="0" smtClean="0">
                <a:solidFill>
                  <a:srgbClr val="C00000"/>
                </a:solidFill>
              </a:rPr>
              <a:t> мастер-классы </a:t>
            </a:r>
            <a:r>
              <a:rPr lang="ru-RU" dirty="0" smtClean="0">
                <a:solidFill>
                  <a:srgbClr val="C00000"/>
                </a:solidFill>
              </a:rPr>
              <a:t>,  безвозмездное предоставление костюмов,  </a:t>
            </a:r>
            <a:r>
              <a:rPr lang="ru-RU" dirty="0" smtClean="0">
                <a:solidFill>
                  <a:srgbClr val="C00000"/>
                </a:solidFill>
              </a:rPr>
              <a:t>аппаратуры, помощь </a:t>
            </a:r>
            <a:r>
              <a:rPr lang="ru-RU" dirty="0" smtClean="0">
                <a:solidFill>
                  <a:srgbClr val="C00000"/>
                </a:solidFill>
              </a:rPr>
              <a:t>в разработке и написании сценариев.</a:t>
            </a:r>
            <a:endParaRPr lang="ru-RU" dirty="0"/>
          </a:p>
        </p:txBody>
      </p:sp>
      <p:pic>
        <p:nvPicPr>
          <p:cNvPr id="2051" name="Picture 3" descr="C:\Documents and Settings\Admin.ADMIN-4BD832D85\Рабочий стол\документы на сайт ДК\фотогалерея\Мероприятия для детей\игровая программа с Ириской и Клеп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357562"/>
            <a:ext cx="3936969" cy="2714644"/>
          </a:xfrm>
          <a:prstGeom prst="rect">
            <a:avLst/>
          </a:prstGeom>
          <a:noFill/>
        </p:spPr>
      </p:pic>
      <p:pic>
        <p:nvPicPr>
          <p:cNvPr id="2053" name="Picture 5" descr="C:\Documents and Settings\Admin.ADMIN-4BD832D85\Рабочий стол\IMG_3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142</Words>
  <Application>Microsoft Office PowerPoint</Application>
  <PresentationFormat>Экран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68</cp:revision>
  <dcterms:modified xsi:type="dcterms:W3CDTF">2016-07-06T09:45:38Z</dcterms:modified>
</cp:coreProperties>
</file>